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Tool name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sz="2000"/>
              <a:t>Team number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central idea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/>
              <a:t>Say what your tool does, and for whom, in one or two sentences.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How someone uses 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/>
              <a:t>Draw the steps a person takes, from opening the tool to getting the result, with a SmartArt process or arrows.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/>
              <a:t>List the three to five rules that matter most.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Screen mock-up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/>
              <a:t>Draw one screen of your tool with shapes. Label each part.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we cut and why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/>
              <a:t>List the ideas you cut, and say why you cut each one.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/>
  <cp:revision>1</cp:revision>
  <dcterms:created xsi:type="dcterms:W3CDTF">2013-01-27T09:14:16Z</dcterms:created>
  <dcterms:modified xsi:type="dcterms:W3CDTF">2013-01-27T09:15:58Z</dcterms:modified>
  <cp:category/>
</cp:coreProperties>
</file>